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1" d="100"/>
          <a:sy n="51" d="100"/>
        </p:scale>
        <p:origin x="-2340" y="-108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142C4-D5FC-4ADA-838A-0CD84F1ED694}" type="datetimeFigureOut">
              <a:rPr lang="pt-BR" smtClean="0"/>
              <a:t>02/07/2014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62458-0F49-4F76-A135-EB6592FBD08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762210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142C4-D5FC-4ADA-838A-0CD84F1ED694}" type="datetimeFigureOut">
              <a:rPr lang="pt-BR" smtClean="0"/>
              <a:t>02/07/2014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62458-0F49-4F76-A135-EB6592FBD08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518145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142C4-D5FC-4ADA-838A-0CD84F1ED694}" type="datetimeFigureOut">
              <a:rPr lang="pt-BR" smtClean="0"/>
              <a:t>02/07/2014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62458-0F49-4F76-A135-EB6592FBD08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878462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142C4-D5FC-4ADA-838A-0CD84F1ED694}" type="datetimeFigureOut">
              <a:rPr lang="pt-BR" smtClean="0"/>
              <a:t>02/07/2014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62458-0F49-4F76-A135-EB6592FBD08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347930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142C4-D5FC-4ADA-838A-0CD84F1ED694}" type="datetimeFigureOut">
              <a:rPr lang="pt-BR" smtClean="0"/>
              <a:t>02/07/2014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62458-0F49-4F76-A135-EB6592FBD08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765638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142C4-D5FC-4ADA-838A-0CD84F1ED694}" type="datetimeFigureOut">
              <a:rPr lang="pt-BR" smtClean="0"/>
              <a:t>02/07/2014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62458-0F49-4F76-A135-EB6592FBD08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058711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142C4-D5FC-4ADA-838A-0CD84F1ED694}" type="datetimeFigureOut">
              <a:rPr lang="pt-BR" smtClean="0"/>
              <a:t>02/07/2014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62458-0F49-4F76-A135-EB6592FBD08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100899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142C4-D5FC-4ADA-838A-0CD84F1ED694}" type="datetimeFigureOut">
              <a:rPr lang="pt-BR" smtClean="0"/>
              <a:t>02/07/2014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62458-0F49-4F76-A135-EB6592FBD08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415656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142C4-D5FC-4ADA-838A-0CD84F1ED694}" type="datetimeFigureOut">
              <a:rPr lang="pt-BR" smtClean="0"/>
              <a:t>02/07/2014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62458-0F49-4F76-A135-EB6592FBD08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5332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142C4-D5FC-4ADA-838A-0CD84F1ED694}" type="datetimeFigureOut">
              <a:rPr lang="pt-BR" smtClean="0"/>
              <a:t>02/07/2014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62458-0F49-4F76-A135-EB6592FBD08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625929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142C4-D5FC-4ADA-838A-0CD84F1ED694}" type="datetimeFigureOut">
              <a:rPr lang="pt-BR" smtClean="0"/>
              <a:t>02/07/2014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62458-0F49-4F76-A135-EB6592FBD08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746772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9142C4-D5FC-4ADA-838A-0CD84F1ED694}" type="datetimeFigureOut">
              <a:rPr lang="pt-BR" smtClean="0"/>
              <a:t>02/07/2014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B62458-0F49-4F76-A135-EB6592FBD08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186647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m 5" descr="https://encrypted-tbn0.gstatic.com/images?q=tbn:ANd9GcSh5-DKg_e0AIbvW0kk6UbdyoA1idg9yCjf0OHjmfUXHFB2jz8pLUlHnw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2656" y="500809"/>
            <a:ext cx="904875" cy="904875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Retângulo 6"/>
          <p:cNvSpPr/>
          <p:nvPr/>
        </p:nvSpPr>
        <p:spPr>
          <a:xfrm>
            <a:off x="1309539" y="467544"/>
            <a:ext cx="5071789" cy="8002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dirty="0"/>
              <a:t>UNIVERSIDADE FEDERAL DE SANTA CATARINA              </a:t>
            </a:r>
          </a:p>
          <a:p>
            <a:r>
              <a:rPr lang="pt-BR" sz="1400" dirty="0"/>
              <a:t>CURSO DE ZOOTECNIA                                                                                                               </a:t>
            </a:r>
          </a:p>
          <a:p>
            <a:r>
              <a:rPr lang="pt-BR" sz="1400" dirty="0"/>
              <a:t>COORDENAÇÃO DE ATIVIDADES COMPLEMENTARES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4158" y="1513656"/>
            <a:ext cx="6519442" cy="70187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5590989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12</Words>
  <Application>Microsoft Office PowerPoint</Application>
  <PresentationFormat>Apresentação na tela (4:3)</PresentationFormat>
  <Paragraphs>3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2" baseType="lpstr">
      <vt:lpstr>Tema do Office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ZOT</dc:creator>
  <cp:lastModifiedBy>ZOT</cp:lastModifiedBy>
  <cp:revision>2</cp:revision>
  <dcterms:created xsi:type="dcterms:W3CDTF">2014-07-02T13:24:16Z</dcterms:created>
  <dcterms:modified xsi:type="dcterms:W3CDTF">2014-07-02T13:37:55Z</dcterms:modified>
</cp:coreProperties>
</file>