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340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42C4-D5FC-4ADA-838A-0CD84F1ED694}" type="datetimeFigureOut">
              <a:rPr lang="pt-BR" smtClean="0"/>
              <a:t>02/07/2014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2458-0F49-4F76-A135-EB6592FBD0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6221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42C4-D5FC-4ADA-838A-0CD84F1ED694}" type="datetimeFigureOut">
              <a:rPr lang="pt-BR" smtClean="0"/>
              <a:t>02/07/2014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2458-0F49-4F76-A135-EB6592FBD0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1814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42C4-D5FC-4ADA-838A-0CD84F1ED694}" type="datetimeFigureOut">
              <a:rPr lang="pt-BR" smtClean="0"/>
              <a:t>02/07/2014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2458-0F49-4F76-A135-EB6592FBD0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7846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42C4-D5FC-4ADA-838A-0CD84F1ED694}" type="datetimeFigureOut">
              <a:rPr lang="pt-BR" smtClean="0"/>
              <a:t>02/07/2014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2458-0F49-4F76-A135-EB6592FBD0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4793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42C4-D5FC-4ADA-838A-0CD84F1ED694}" type="datetimeFigureOut">
              <a:rPr lang="pt-BR" smtClean="0"/>
              <a:t>02/07/2014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2458-0F49-4F76-A135-EB6592FBD0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6563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42C4-D5FC-4ADA-838A-0CD84F1ED694}" type="datetimeFigureOut">
              <a:rPr lang="pt-BR" smtClean="0"/>
              <a:t>02/07/2014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2458-0F49-4F76-A135-EB6592FBD0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5871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42C4-D5FC-4ADA-838A-0CD84F1ED694}" type="datetimeFigureOut">
              <a:rPr lang="pt-BR" smtClean="0"/>
              <a:t>02/07/2014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2458-0F49-4F76-A135-EB6592FBD0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0089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42C4-D5FC-4ADA-838A-0CD84F1ED694}" type="datetimeFigureOut">
              <a:rPr lang="pt-BR" smtClean="0"/>
              <a:t>02/07/2014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2458-0F49-4F76-A135-EB6592FBD0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1565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42C4-D5FC-4ADA-838A-0CD84F1ED694}" type="datetimeFigureOut">
              <a:rPr lang="pt-BR" smtClean="0"/>
              <a:t>02/07/2014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2458-0F49-4F76-A135-EB6592FBD0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33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42C4-D5FC-4ADA-838A-0CD84F1ED694}" type="datetimeFigureOut">
              <a:rPr lang="pt-BR" smtClean="0"/>
              <a:t>02/07/2014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2458-0F49-4F76-A135-EB6592FBD0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2592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42C4-D5FC-4ADA-838A-0CD84F1ED694}" type="datetimeFigureOut">
              <a:rPr lang="pt-BR" smtClean="0"/>
              <a:t>02/07/2014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2458-0F49-4F76-A135-EB6592FBD0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4677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142C4-D5FC-4ADA-838A-0CD84F1ED694}" type="datetimeFigureOut">
              <a:rPr lang="pt-BR" smtClean="0"/>
              <a:t>02/07/2014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62458-0F49-4F76-A135-EB6592FBD0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8664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https://encrypted-tbn0.gstatic.com/images?q=tbn:ANd9GcSh5-DKg_e0AIbvW0kk6UbdyoA1idg9yCjf0OHjmfUXHFB2jz8pLUlHnw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56" y="500809"/>
            <a:ext cx="904875" cy="9048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tângulo 6"/>
          <p:cNvSpPr/>
          <p:nvPr/>
        </p:nvSpPr>
        <p:spPr>
          <a:xfrm>
            <a:off x="1309539" y="467544"/>
            <a:ext cx="5071789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UNIVERSIDADE FEDERAL DE SANTA CATARINA              </a:t>
            </a:r>
          </a:p>
          <a:p>
            <a:r>
              <a:rPr lang="pt-BR" sz="1400" dirty="0"/>
              <a:t>CURSO DE ZOOTECNIA                                                                                                               </a:t>
            </a:r>
          </a:p>
          <a:p>
            <a:r>
              <a:rPr lang="pt-BR" sz="1400" dirty="0"/>
              <a:t>COORDENAÇÃO DE ATIVIDADES COMPLEMENTARES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58" y="1513656"/>
            <a:ext cx="6519442" cy="7018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59098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12</Words>
  <Application>Microsoft Office PowerPoint</Application>
  <PresentationFormat>Apresentação na tela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ZOT</dc:creator>
  <cp:lastModifiedBy>ZOT</cp:lastModifiedBy>
  <cp:revision>2</cp:revision>
  <dcterms:created xsi:type="dcterms:W3CDTF">2014-07-02T13:24:16Z</dcterms:created>
  <dcterms:modified xsi:type="dcterms:W3CDTF">2014-07-02T13:37:55Z</dcterms:modified>
</cp:coreProperties>
</file>